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DDE1F-7303-2540-14EB-CD27C60FB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1D687-A440-7AE8-29E7-589E87662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1DE29-5B3E-FF22-6130-15BB3B53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0832D-A19D-C957-BE6C-60CF0F93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9A473-8EF2-38C9-32B0-DD827A8B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535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07F90-367D-0732-469C-8CE49463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D01F6-A011-2855-DA97-98E54A69D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CDA6F-8C13-254C-3F3A-53E225F03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E860F-EAEA-8AC3-A95F-F846127B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6E23-C3D6-3DE8-F6ED-FF70E6F4C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40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B519DA-A9E8-242E-37A0-816EA2A35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C2906-1718-6047-81A5-711FB8ED4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19283-A502-6584-0506-0F6CC4BD8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5D56A-8F00-4729-74CA-97FFCA4E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A2D20-07D0-70DB-44C9-37F1096E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779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B82D5-F4AB-B3F9-A470-E114A4F2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14FFE-1216-888A-BCE3-491918EEF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CE615-742C-BD54-AFEF-0E50216FB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511E-7887-B51C-B811-62DBC488F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A7912-0D41-3BBB-4C1C-F6B62BCE9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66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6EE1-7E21-42FD-6438-08C5A1648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8EAE3-DB03-2B2C-5A99-8FA249534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B46D-A129-F683-F690-3502FB0A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90A6F-EA06-FBB4-C38F-52B3C94F6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056BF-E783-B2C4-A1CC-D082B345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868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9F30-87BF-0D35-A471-16EBE4390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8C24-6E9B-2C24-1DAC-EF35B475C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3F681-1199-2EC0-ED8C-7D7519CA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9E8CDA-E07D-6FF5-DC28-4D3C125C0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B32CE-726F-B772-64BE-38C21468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00375-98E4-9C7B-224E-2B67BF895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227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3F61-A27E-8FA9-99F0-105F303D2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C3D6F-FB8F-793B-F8BF-1D057BB44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DC33B-9EEE-E420-07EA-93E8561A5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A3BE3F-5C89-1E08-BCEF-9118C57A5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6A60C-DDB0-555A-1E10-5C1946611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C5412-B56F-3F3F-0BF5-04C3A75B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0B1207-4015-6C2C-D4CC-49240183C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F4441A-DBA8-98B0-97C1-9A540C301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148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81C8A-A234-D59C-15D0-C54FEB3C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0E0CCB-B9A7-0C74-C585-1797A07D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EEED0-891D-D1C9-60EB-27F9C0EF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79CDA-8589-8784-310D-81BCF4568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01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96DF59-9675-A866-93C6-DC8ADC04E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D2F5A4-1F09-581E-26F8-A5B397D95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D606B-A6EA-E97A-4B8D-EB6667C5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61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C4F2-1179-B27F-F833-A2D0421F7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B527D-B89B-095B-3EDF-12A186BE9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61A6A-2758-8D09-B7C8-30579174B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DD6C0-1C25-8A38-5D77-E6E3B053C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50062-5AF5-C057-2049-D4B1F306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C34DA-B32D-87B7-DF5A-40473E4D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380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0499-59B6-D358-F79F-CCF78DBD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E4FE07-8921-3B0C-A3D9-52BA23D070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D69D8-18B6-2392-3976-863F4998F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B2AC7-871C-0BA0-FEC3-D79087482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E0518-C9BD-C9AF-2F11-87CA215B8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E7013-DBB3-3CD7-BC8F-A7A7D7022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45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D5D79F-7746-9640-8A04-FA1DD9243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A4B75-D93C-F294-222E-C600DBFAD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59593-A6A7-4AD4-E8E5-720F8C65F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8F50F-FB51-4700-89EF-02B875F5BD6B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FAFFA-F845-E53E-6F72-A6E2CC4C6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E9993-6A94-97D0-C194-2729321C86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DBD2E-F0D6-4F82-B70B-7EBA2D2E6D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570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31E13A-26F3-1176-037E-BBD2C951E213}"/>
              </a:ext>
            </a:extLst>
          </p:cNvPr>
          <p:cNvSpPr txBox="1"/>
          <p:nvPr/>
        </p:nvSpPr>
        <p:spPr>
          <a:xfrm>
            <a:off x="5237143" y="215661"/>
            <a:ext cx="1717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from FPGA</a:t>
            </a:r>
            <a:endParaRPr lang="en-GB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DB5C20C2-B19F-94B1-445F-C2BB06576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1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31E13A-26F3-1176-037E-BBD2C951E213}"/>
              </a:ext>
            </a:extLst>
          </p:cNvPr>
          <p:cNvSpPr txBox="1"/>
          <p:nvPr/>
        </p:nvSpPr>
        <p:spPr>
          <a:xfrm>
            <a:off x="5237143" y="215661"/>
            <a:ext cx="1840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from dilutor</a:t>
            </a:r>
            <a:endParaRPr lang="en-GB" dirty="0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0B2D0DE-CA2E-74E7-9269-708740B2D8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7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87D9F8C2-70BF-EFC8-F063-3453FE220B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52525"/>
            <a:ext cx="12192000" cy="4552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FF8432-3C92-1967-9F8F-753FD84438C2}"/>
              </a:ext>
            </a:extLst>
          </p:cNvPr>
          <p:cNvSpPr txBox="1"/>
          <p:nvPr/>
        </p:nvSpPr>
        <p:spPr>
          <a:xfrm>
            <a:off x="5237143" y="215661"/>
            <a:ext cx="191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error</a:t>
            </a:r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6570FEE-28A1-2DA6-3827-828FEB714784}"/>
              </a:ext>
            </a:extLst>
          </p:cNvPr>
          <p:cNvSpPr/>
          <p:nvPr/>
        </p:nvSpPr>
        <p:spPr>
          <a:xfrm>
            <a:off x="2836718" y="4447309"/>
            <a:ext cx="1101437" cy="1423555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23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8</Words>
  <Application>Microsoft Office PowerPoint</Application>
  <PresentationFormat>Widescreen</PresentationFormat>
  <Paragraphs>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DAVOLI</dc:creator>
  <cp:lastModifiedBy>LUCA DAVOLI</cp:lastModifiedBy>
  <cp:revision>2</cp:revision>
  <dcterms:created xsi:type="dcterms:W3CDTF">2023-06-20T23:24:42Z</dcterms:created>
  <dcterms:modified xsi:type="dcterms:W3CDTF">2023-06-21T18:45:51Z</dcterms:modified>
</cp:coreProperties>
</file>

<file path=docProps/thumbnail.jpeg>
</file>